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23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964DE-F61B-88AD-5F28-2A09BF181E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DB52A7-DA91-B54A-CDF2-5148CD13FD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37367-0C8A-6B26-5771-09376C6BB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76091-501C-FF24-DD1F-6EECCFC98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9F522-F19D-F1EB-DB21-8C738BF1B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E653FF-F80C-869A-BEA9-981344F8746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-630238" y="2630488"/>
            <a:ext cx="914401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Picture 8" descr="An orange and black logo&#10;&#10;Description automatically generated">
            <a:extLst>
              <a:ext uri="{FF2B5EF4-FFF2-40B4-BE49-F238E27FC236}">
                <a16:creationId xmlns:a16="http://schemas.microsoft.com/office/drawing/2014/main" id="{8645222D-CD0F-369B-C2B0-E7622C7D41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271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06AF2F-23BF-CBBE-340C-92276F3C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6D4C7A-BBDE-C037-70A0-040C5119C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6B88D-4C55-EC41-79AB-59AECFB46A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7438E-11C5-45B6-BE5F-875293972473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12922-8DEE-5810-C5B8-864C1F9B57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F06F5-4338-B675-71AF-4B30F08F2D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51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BFE45F-B1F2-DA5C-0201-F74FAE635C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26704" y="6093608"/>
            <a:ext cx="2081467" cy="489321"/>
          </a:xfrm>
          <a:prstGeom prst="rect">
            <a:avLst/>
          </a:prstGeom>
        </p:spPr>
      </p:pic>
      <p:pic>
        <p:nvPicPr>
          <p:cNvPr id="7" name="Picture 6" descr="A blue square with white text&#10;&#10;Description automatically generated">
            <a:extLst>
              <a:ext uri="{FF2B5EF4-FFF2-40B4-BE49-F238E27FC236}">
                <a16:creationId xmlns:a16="http://schemas.microsoft.com/office/drawing/2014/main" id="{F8240AA4-7DE5-03D4-0207-C73227B869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04" y="5882806"/>
            <a:ext cx="2390401" cy="9014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89AD8D-E931-9E63-B405-838503BE19A9}"/>
              </a:ext>
            </a:extLst>
          </p:cNvPr>
          <p:cNvSpPr txBox="1"/>
          <p:nvPr/>
        </p:nvSpPr>
        <p:spPr>
          <a:xfrm>
            <a:off x="6042211" y="2474259"/>
            <a:ext cx="4948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>
                <a:solidFill>
                  <a:schemeClr val="bg2"/>
                </a:solidFill>
                <a:latin typeface="+mj-lt"/>
              </a:rPr>
              <a:t>EU Code Week</a:t>
            </a:r>
            <a:endParaRPr lang="en-IE" sz="4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E32424-11AF-5CEF-E61A-463B27BD0D08}"/>
              </a:ext>
            </a:extLst>
          </p:cNvPr>
          <p:cNvSpPr txBox="1"/>
          <p:nvPr/>
        </p:nvSpPr>
        <p:spPr>
          <a:xfrm>
            <a:off x="6042211" y="3373760"/>
            <a:ext cx="4948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2"/>
                </a:solidFill>
              </a:rPr>
              <a:t>1</a:t>
            </a:r>
            <a:r>
              <a:rPr lang="pl-PL" sz="2800" dirty="0">
                <a:solidFill>
                  <a:schemeClr val="bg2"/>
                </a:solidFill>
              </a:rPr>
              <a:t>1</a:t>
            </a:r>
            <a:r>
              <a:rPr lang="it-IT" sz="2800" dirty="0">
                <a:solidFill>
                  <a:schemeClr val="bg2"/>
                </a:solidFill>
              </a:rPr>
              <a:t>-2</a:t>
            </a:r>
            <a:r>
              <a:rPr lang="pl-PL" sz="2800" dirty="0">
                <a:solidFill>
                  <a:schemeClr val="bg2"/>
                </a:solidFill>
              </a:rPr>
              <a:t>6</a:t>
            </a:r>
            <a:r>
              <a:rPr lang="it-IT" sz="2800" dirty="0">
                <a:solidFill>
                  <a:schemeClr val="bg2"/>
                </a:solidFill>
              </a:rPr>
              <a:t> October 202</a:t>
            </a:r>
            <a:r>
              <a:rPr lang="pl-PL" sz="2800" dirty="0">
                <a:solidFill>
                  <a:schemeClr val="bg2"/>
                </a:solidFill>
              </a:rPr>
              <a:t>5</a:t>
            </a:r>
            <a:endParaRPr lang="en-IE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829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deWeek">
      <a:dk1>
        <a:srgbClr val="20262C"/>
      </a:dk1>
      <a:lt1>
        <a:srgbClr val="FFFFFF"/>
      </a:lt1>
      <a:dk2>
        <a:srgbClr val="1C4DA1"/>
      </a:dk2>
      <a:lt2>
        <a:srgbClr val="E7E6E6"/>
      </a:lt2>
      <a:accent1>
        <a:srgbClr val="F95C22"/>
      </a:accent1>
      <a:accent2>
        <a:srgbClr val="1C4DA1"/>
      </a:accent2>
      <a:accent3>
        <a:srgbClr val="333E48"/>
      </a:accent3>
      <a:accent4>
        <a:srgbClr val="FFD700"/>
      </a:accent4>
      <a:accent5>
        <a:srgbClr val="410098"/>
      </a:accent5>
      <a:accent6>
        <a:srgbClr val="00B3E3"/>
      </a:accent6>
      <a:hlink>
        <a:srgbClr val="1C4DA1"/>
      </a:hlink>
      <a:folHlink>
        <a:srgbClr val="4971B4"/>
      </a:folHlink>
    </a:clrScheme>
    <a:fontScheme name="Codeweek">
      <a:majorFont>
        <a:latin typeface="Montserrat"/>
        <a:ea typeface=""/>
        <a:cs typeface=""/>
      </a:majorFont>
      <a:minorFont>
        <a:latin typeface="Blink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f8c997-6be4-4ad3-bcd7-b437e60cf1dd" xsi:nil="true"/>
    <lcf76f155ced4ddcb4097134ff3c332f xmlns="28ed548b-06d4-4d5d-ada0-bc6201e4ab8f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0BA3EA1FE41A48A631AA12CEBB2FF0" ma:contentTypeVersion="18" ma:contentTypeDescription="Create a new document." ma:contentTypeScope="" ma:versionID="95afb1ad66af6897c213ab1e56da0bd7">
  <xsd:schema xmlns:xsd="http://www.w3.org/2001/XMLSchema" xmlns:xs="http://www.w3.org/2001/XMLSchema" xmlns:p="http://schemas.microsoft.com/office/2006/metadata/properties" xmlns:ns2="28ed548b-06d4-4d5d-ada0-bc6201e4ab8f" xmlns:ns3="3df8c997-6be4-4ad3-bcd7-b437e60cf1dd" targetNamespace="http://schemas.microsoft.com/office/2006/metadata/properties" ma:root="true" ma:fieldsID="4289aed48dc0e38e0a30e817aed727c7" ns2:_="" ns3:_="">
    <xsd:import namespace="28ed548b-06d4-4d5d-ada0-bc6201e4ab8f"/>
    <xsd:import namespace="3df8c997-6be4-4ad3-bcd7-b437e60cf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ed548b-06d4-4d5d-ada0-bc6201e4ab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f8c997-6be4-4ad3-bcd7-b437e60cf1dd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0b8cd80-49c4-47a4-a63e-d0803dbde60a}" ma:internalName="TaxCatchAll" ma:showField="CatchAllData" ma:web="3df8c997-6be4-4ad3-bcd7-b437e60cf1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083055-895B-4AFF-9B99-44BF5278A8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C385C9-EFB7-4EBC-9A3B-6D1FDE872654}">
  <ds:schemaRefs>
    <ds:schemaRef ds:uri="http://schemas.microsoft.com/office/2006/metadata/properties"/>
    <ds:schemaRef ds:uri="http://schemas.microsoft.com/office/infopath/2007/PartnerControls"/>
    <ds:schemaRef ds:uri="3df8c997-6be4-4ad3-bcd7-b437e60cf1dd"/>
    <ds:schemaRef ds:uri="28ed548b-06d4-4d5d-ada0-bc6201e4ab8f"/>
  </ds:schemaRefs>
</ds:datastoreItem>
</file>

<file path=customXml/itemProps3.xml><?xml version="1.0" encoding="utf-8"?>
<ds:datastoreItem xmlns:ds="http://schemas.openxmlformats.org/officeDocument/2006/customXml" ds:itemID="{395F633C-C1D0-4315-8498-774C866C6F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ed548b-06d4-4d5d-ada0-bc6201e4ab8f"/>
    <ds:schemaRef ds:uri="3df8c997-6be4-4ad3-bcd7-b437e60cf1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Blinker</vt:lpstr>
      <vt:lpstr>Montserrat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Garcia, Javier</dc:creator>
  <cp:lastModifiedBy>Matrix Designers</cp:lastModifiedBy>
  <cp:revision>6</cp:revision>
  <dcterms:created xsi:type="dcterms:W3CDTF">2024-02-27T14:37:58Z</dcterms:created>
  <dcterms:modified xsi:type="dcterms:W3CDTF">2025-10-01T16:24:50Z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0x0101006F0BA3EA1FE41A48A631AA12CEBB2FF0</vt:lpwstr>
  </property>
</Properties>
</file>